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D5D6EB-E73E-899C-7F14-4BC89B0FE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AB56CDA-13F0-E50B-12A4-7A76E73D5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4BBEE1-6B4D-851E-207F-1A005AC4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608878-F085-E354-FE0E-A9BB6FA2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22F836-3FED-9468-8005-F2AF8EA4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66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6119A-2839-7A9D-8BF7-99D9408D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E3E8B38-CF90-2B0E-352F-3538FBD0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936744-D6C8-3DB0-8D2F-2592026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B0648E-9FB7-A605-2F9F-71F9899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12982E-D185-0F02-DE6F-D95BF2B8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17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02998E1-F4B5-09CA-DA94-F40820679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744CBBD-AE10-CBAB-839D-92CAF95EF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D9772A-AF69-075D-2A1C-0EDD6080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C233E8-5C95-DE75-7BD0-35681D67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736169-DF0E-8317-8ED9-40324CD1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8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33408F-8BE4-2343-34A5-6183D04B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B3AE62-9D0A-52F1-AF26-6F3560F8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6A5799-81D1-E82B-7642-1FFF1B95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551CD8-3EBC-5FFA-264D-6BBF244F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2F10F7-ADCF-0EDC-DC7F-C93CB016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73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1AC692-E16F-5646-6007-C279DE18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A8A34B-B337-7081-5D2B-D19067C3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2E97A7-9393-CD12-F619-63E4B043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3F1340-B08A-7FDF-04D2-4FC19735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87321E-953A-8E03-F47C-3C5B5E8E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7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5309B5-2DA7-BA80-A2EB-82121DE2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779B43-62DC-1B67-2817-743415E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41BA52D-EF26-0AAB-8723-E216B1E10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D86AA47-3BA0-39D5-C28A-61AC6A9F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0B7385-7A22-CF13-D7E2-F7604499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61E296-B7B5-AC63-DE30-78C148AD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7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534427-D0DB-4266-B067-A84DF7E2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3EA4BAC-7E6B-CFF7-34F0-CB3E1C6B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18F491-266F-B2A2-7804-9651A961D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A00775D-A097-086A-B9E5-DA09AFA30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7B70649-F349-7BDC-A770-82F521D8B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0089E17-BDC2-AD6C-9CF2-2BAA0057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E8ADB6A-04DB-CB71-19DE-B42543CF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FAEE2D-E187-6E68-DEFE-BE80B72A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28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FBDC5E-C411-358A-C537-7B415394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FC43D5E-87EB-518B-1FBB-81CBFFD4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3D1657-C3DB-9438-0086-837F1018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BA9E0E-7A30-EABE-9B97-081A9E71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0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B9D9811-B6D2-1712-237D-1DD1FED2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F1F6166-E4E8-66C0-1244-62768118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646DBB1-2CCA-0285-0E2C-F41569CF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97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A98FE3-7884-D214-7695-19598241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E0F99A-2ACC-B666-9EB3-E497B8B4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99F60A-BB81-2A54-CB9A-EC0A97483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A1109D-05D0-88DF-5E82-1EF3AEAE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0F6E50-20F0-6D12-F452-00360549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8E6CBD6-335E-2BA5-86A7-FCA8B31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7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35C5E6-C703-576B-0624-D65CB262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7ECB309-6784-B091-6C67-5A48F58F2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FA594D-0571-BAFA-FD11-4CAA4E44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48E9512-B7E1-8F41-BB32-95ACBC6C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F88640-6A25-C279-095C-52BAE1E3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24A67F-68D5-8214-6362-C2AB6929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29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84BCF94-1B8A-6788-5F7E-A7F33336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88C9EC-1861-85E0-E421-9DF1B7B9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5B5CCF-9884-1F85-D7FF-4DC10524F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3790-C7BD-E54B-B04E-4A3C1B193C72}" type="datetimeFigureOut">
              <a:rPr lang="hu-HU" smtClean="0"/>
              <a:t>2023. 11. 15.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C09A8D-2ACB-A2F5-2223-9591C4E5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7A91A5-9DE7-EE5F-9537-5EA66E1C5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0303-6103-5A49-A7CD-A00F783E39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D44B1E3-0CFE-FB3B-5D7A-2AEA14E6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F9C67AC8-2D94-B56E-69BF-683F75504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Többrétegű elszarusodó laphám</a:t>
            </a:r>
          </a:p>
        </p:txBody>
      </p:sp>
      <p:pic>
        <p:nvPicPr>
          <p:cNvPr id="7" name="Kép helye 6" descr="A képen víz, festmény, művészet látható&#10;&#10;Automatikusan generált leírás">
            <a:extLst>
              <a:ext uri="{FF2B5EF4-FFF2-40B4-BE49-F238E27FC236}">
                <a16:creationId xmlns:a16="http://schemas.microsoft.com/office/drawing/2014/main" id="{E463F6D1-E4A2-4910-873A-006AD22785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40" b="116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5F37F-0C4B-1835-9718-1EA8495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5D6AF7F-C70E-1627-0B02-D74E4F3AA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Simaizom</a:t>
            </a:r>
          </a:p>
        </p:txBody>
      </p:sp>
      <p:pic>
        <p:nvPicPr>
          <p:cNvPr id="7170" name="Picture 2" descr="no-img">
            <a:extLst>
              <a:ext uri="{FF2B5EF4-FFF2-40B4-BE49-F238E27FC236}">
                <a16:creationId xmlns:a16="http://schemas.microsoft.com/office/drawing/2014/main" id="{1B6500B7-5D97-CF25-B07E-A95CF209D5B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5" b="178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EF813A-87AE-B7D3-A6D7-99353E7B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9C6AEC-6468-4E7C-925B-6970BAE92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Harántcsíkolt izom</a:t>
            </a:r>
          </a:p>
        </p:txBody>
      </p:sp>
      <p:pic>
        <p:nvPicPr>
          <p:cNvPr id="8194" name="Picture 2" descr="no-img">
            <a:extLst>
              <a:ext uri="{FF2B5EF4-FFF2-40B4-BE49-F238E27FC236}">
                <a16:creationId xmlns:a16="http://schemas.microsoft.com/office/drawing/2014/main" id="{D6B0D3AE-3654-41FD-7800-8EEA1AF7321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35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ACD32-AFF8-3379-5D8C-267A457F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4BD9BE-5E82-2EF6-8549-61835495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Szívizom</a:t>
            </a:r>
          </a:p>
        </p:txBody>
      </p:sp>
      <p:pic>
        <p:nvPicPr>
          <p:cNvPr id="9218" name="Picture 2" descr="Szívizomszövet hosszanti keresztmetszete">
            <a:extLst>
              <a:ext uri="{FF2B5EF4-FFF2-40B4-BE49-F238E27FC236}">
                <a16:creationId xmlns:a16="http://schemas.microsoft.com/office/drawing/2014/main" id="{BFE6D8AC-A3F9-92CA-C14C-BD01788F003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r="79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36191A-45E7-AA5B-5B6E-312BB51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53ACD0-9F69-A3F6-FE30-717E644B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Vér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709085B-EED3-A274-10E4-E204D87BBA4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112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0A1088-A4A0-483F-D19E-A5D3C3C8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BFCC71-CA48-015D-8B05-0561544D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Nyirokszövet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39C1C14-7959-52AD-4B32-6FFC631458E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14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705D3B-B204-32DD-17E9-6FFF51B6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4CC2027-09C1-B889-3294-2C7BA5DE4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Többmagsoros csillós hengerhám</a:t>
            </a:r>
          </a:p>
        </p:txBody>
      </p:sp>
      <p:pic>
        <p:nvPicPr>
          <p:cNvPr id="5" name="Kép helye 4">
            <a:extLst>
              <a:ext uri="{FF2B5EF4-FFF2-40B4-BE49-F238E27FC236}">
                <a16:creationId xmlns:a16="http://schemas.microsoft.com/office/drawing/2014/main" id="{AB50F1F0-5447-25F7-B5C6-E83F7C6ADB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19" r="61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314F41-B285-2B44-7494-7B99C33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CBB0664-4B75-EC8F-6C98-DF39C058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Endokrin mirigy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19601-7A79-1A8A-6F4B-A9E0F959241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50C44B-0826-0D57-FCD2-F7CD35FF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>
            <a:extLst>
              <a:ext uri="{FF2B5EF4-FFF2-40B4-BE49-F238E27FC236}">
                <a16:creationId xmlns:a16="http://schemas.microsoft.com/office/drawing/2014/main" id="{DF2DE101-BC08-07F2-7C14-A92A5DF30D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2" r="79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87349E5C-1BD6-0AD7-98BC-D4FEBF445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Exokrin</a:t>
            </a:r>
            <a:r>
              <a:rPr lang="hu-HU" sz="2000" dirty="0"/>
              <a:t> mirigy</a:t>
            </a:r>
          </a:p>
        </p:txBody>
      </p:sp>
    </p:spTree>
    <p:extLst>
      <p:ext uri="{BB962C8B-B14F-4D97-AF65-F5344CB8AC3E}">
        <p14:creationId xmlns:p14="http://schemas.microsoft.com/office/powerpoint/2010/main" val="223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EA2AC-84D2-CC50-8480-9CEB8B8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9ED4338-00E1-2F40-42F3-E93CC68C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no-img">
            <a:extLst>
              <a:ext uri="{FF2B5EF4-FFF2-40B4-BE49-F238E27FC236}">
                <a16:creationId xmlns:a16="http://schemas.microsoft.com/office/drawing/2014/main" id="{C2735D21-DC38-E8F0-986C-370347DE3C0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0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02068C-C72C-9DF0-7CCF-1C104426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B996A25-E56E-600D-9B1B-9EBF1460D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Zsírszövet</a:t>
            </a:r>
          </a:p>
        </p:txBody>
      </p:sp>
      <p:pic>
        <p:nvPicPr>
          <p:cNvPr id="3074" name="Picture 2" descr="no-img">
            <a:extLst>
              <a:ext uri="{FF2B5EF4-FFF2-40B4-BE49-F238E27FC236}">
                <a16:creationId xmlns:a16="http://schemas.microsoft.com/office/drawing/2014/main" id="{E2BE7D7B-6560-B889-5D1A-CCB6C51FD06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F9CF64-503C-97A7-B3A5-E003DE9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DF854C4-ECCE-96AB-A6C3-8170BF6E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Csontszövet</a:t>
            </a:r>
          </a:p>
        </p:txBody>
      </p:sp>
      <p:pic>
        <p:nvPicPr>
          <p:cNvPr id="4098" name="Picture 2" descr="no-img">
            <a:extLst>
              <a:ext uri="{FF2B5EF4-FFF2-40B4-BE49-F238E27FC236}">
                <a16:creationId xmlns:a16="http://schemas.microsoft.com/office/drawing/2014/main" id="{EEF2DA29-6F2F-0531-3114-54204F5E2BE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1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592247-0714-2861-B46E-F307B24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F6BC587-4F2E-A84C-B3D7-22211026F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Porcszövet</a:t>
            </a:r>
          </a:p>
        </p:txBody>
      </p:sp>
      <p:pic>
        <p:nvPicPr>
          <p:cNvPr id="5122" name="Picture 2" descr="no-img">
            <a:extLst>
              <a:ext uri="{FF2B5EF4-FFF2-40B4-BE49-F238E27FC236}">
                <a16:creationId xmlns:a16="http://schemas.microsoft.com/office/drawing/2014/main" id="{05AC9A60-52B1-A9C3-8999-1562A414D73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1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CB6A15-60F7-DC3C-244C-1896436E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46C05E4-6222-9FA2-6E01-DCD2C39C6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Idegszövet</a:t>
            </a:r>
          </a:p>
        </p:txBody>
      </p:sp>
      <p:pic>
        <p:nvPicPr>
          <p:cNvPr id="6146" name="Picture 2" descr="no-img">
            <a:extLst>
              <a:ext uri="{FF2B5EF4-FFF2-40B4-BE49-F238E27FC236}">
                <a16:creationId xmlns:a16="http://schemas.microsoft.com/office/drawing/2014/main" id="{A00C4F7C-2417-28EC-A06F-1A1E8DBD78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r="75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Macintosh PowerPoint</Application>
  <PresentationFormat>Szélesvásznú</PresentationFormat>
  <Paragraphs>13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CsHanna@sulid.hu</dc:creator>
  <cp:lastModifiedBy>CsHanna@sulid.hu</cp:lastModifiedBy>
  <cp:revision>1</cp:revision>
  <dcterms:created xsi:type="dcterms:W3CDTF">2023-11-15T20:10:31Z</dcterms:created>
  <dcterms:modified xsi:type="dcterms:W3CDTF">2023-11-15T20:33:11Z</dcterms:modified>
</cp:coreProperties>
</file>